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  <p:sldId id="260" r:id="rId5"/>
    <p:sldId id="257" r:id="rId6"/>
    <p:sldId id="268" r:id="rId7"/>
    <p:sldId id="267" r:id="rId8"/>
    <p:sldId id="261" r:id="rId9"/>
    <p:sldId id="270" r:id="rId10"/>
    <p:sldId id="269" r:id="rId11"/>
    <p:sldId id="266" r:id="rId12"/>
    <p:sldId id="26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87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544325-D383-4A4E-A2EB-B0FD52F1E493}" type="doc">
      <dgm:prSet loTypeId="urn:microsoft.com/office/officeart/2005/8/layout/chevron2" loCatId="list" qsTypeId="urn:microsoft.com/office/officeart/2005/8/quickstyle/3d4#1" qsCatId="3D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8F6A9296-7C67-4C43-9F21-0206DF79F0F3}">
      <dgm:prSet phldrT="[Текст]"/>
      <dgm:spPr>
        <a:solidFill>
          <a:schemeClr val="bg1"/>
        </a:solidFill>
      </dgm:spPr>
      <dgm:t>
        <a:bodyPr/>
        <a:lstStyle/>
        <a:p>
          <a:endParaRPr lang="ru-RU" dirty="0">
            <a:solidFill>
              <a:schemeClr val="tx2">
                <a:lumMod val="50000"/>
              </a:schemeClr>
            </a:solidFill>
          </a:endParaRPr>
        </a:p>
      </dgm:t>
    </dgm:pt>
    <dgm:pt modelId="{B6F4F3E5-3F31-4A04-9217-985EE2781925}" type="parTrans" cxnId="{969E985E-2E28-49D4-95F1-9B19FDB57C9F}">
      <dgm:prSet/>
      <dgm:spPr/>
      <dgm:t>
        <a:bodyPr/>
        <a:lstStyle/>
        <a:p>
          <a:endParaRPr lang="ru-RU"/>
        </a:p>
      </dgm:t>
    </dgm:pt>
    <dgm:pt modelId="{BC7C6B45-462B-4327-B5A7-76DFA433D944}" type="sibTrans" cxnId="{969E985E-2E28-49D4-95F1-9B19FDB57C9F}">
      <dgm:prSet/>
      <dgm:spPr/>
      <dgm:t>
        <a:bodyPr/>
        <a:lstStyle/>
        <a:p>
          <a:endParaRPr lang="ru-RU"/>
        </a:p>
      </dgm:t>
    </dgm:pt>
    <dgm:pt modelId="{FC3914B7-BF84-4D84-8D6B-DB87A43FAB5E}">
      <dgm:prSet phldrT="[Текст]"/>
      <dgm:spPr/>
      <dgm:t>
        <a:bodyPr/>
        <a:lstStyle/>
        <a:p>
          <a:r>
            <a:rPr lang="ru-RU" dirty="0">
              <a:solidFill>
                <a:schemeClr val="tx2">
                  <a:lumMod val="75000"/>
                </a:schemeClr>
              </a:solidFill>
            </a:rPr>
            <a:t>Федеральный закон «Об образовании в Российской Федерации» от 29 декабря 2012 г. № 273-ФЗ</a:t>
          </a:r>
        </a:p>
      </dgm:t>
    </dgm:pt>
    <dgm:pt modelId="{496C917E-2E14-4748-96AC-BCE68029D781}" type="parTrans" cxnId="{70EBC03E-705D-4CC0-B70C-A3E853C9662F}">
      <dgm:prSet/>
      <dgm:spPr/>
      <dgm:t>
        <a:bodyPr/>
        <a:lstStyle/>
        <a:p>
          <a:endParaRPr lang="ru-RU"/>
        </a:p>
      </dgm:t>
    </dgm:pt>
    <dgm:pt modelId="{60B0D00A-3F88-4465-9AF4-82D0DB113591}" type="sibTrans" cxnId="{70EBC03E-705D-4CC0-B70C-A3E853C9662F}">
      <dgm:prSet/>
      <dgm:spPr/>
      <dgm:t>
        <a:bodyPr/>
        <a:lstStyle/>
        <a:p>
          <a:endParaRPr lang="ru-RU"/>
        </a:p>
      </dgm:t>
    </dgm:pt>
    <dgm:pt modelId="{639B3CAE-6C6C-4605-B5C1-89EA386D80E2}">
      <dgm:prSet phldrT="[Текст]"/>
      <dgm:spPr>
        <a:solidFill>
          <a:schemeClr val="bg1"/>
        </a:solidFill>
      </dgm:spPr>
      <dgm:t>
        <a:bodyPr/>
        <a:lstStyle/>
        <a:p>
          <a:endParaRPr lang="ru-RU" dirty="0">
            <a:solidFill>
              <a:schemeClr val="tx2">
                <a:lumMod val="50000"/>
              </a:schemeClr>
            </a:solidFill>
          </a:endParaRPr>
        </a:p>
      </dgm:t>
    </dgm:pt>
    <dgm:pt modelId="{083DB1FB-AEF5-45FC-8800-08566F6D2182}" type="parTrans" cxnId="{1662C323-509F-4FEB-8A75-E2961A08E8FF}">
      <dgm:prSet/>
      <dgm:spPr/>
      <dgm:t>
        <a:bodyPr/>
        <a:lstStyle/>
        <a:p>
          <a:endParaRPr lang="ru-RU"/>
        </a:p>
      </dgm:t>
    </dgm:pt>
    <dgm:pt modelId="{2C567AE3-FBDD-4B2E-9386-08C130DE362D}" type="sibTrans" cxnId="{1662C323-509F-4FEB-8A75-E2961A08E8FF}">
      <dgm:prSet/>
      <dgm:spPr/>
      <dgm:t>
        <a:bodyPr/>
        <a:lstStyle/>
        <a:p>
          <a:endParaRPr lang="ru-RU"/>
        </a:p>
      </dgm:t>
    </dgm:pt>
    <dgm:pt modelId="{344E40E0-2D60-4877-8D47-6DB6003FA37B}">
      <dgm:prSet phldrT="[Текст]"/>
      <dgm:spPr/>
      <dgm:t>
        <a:bodyPr/>
        <a:lstStyle/>
        <a:p>
          <a:r>
            <a:rPr lang="ru-RU" dirty="0">
              <a:solidFill>
                <a:schemeClr val="tx2">
                  <a:lumMod val="75000"/>
                </a:schemeClr>
              </a:solidFill>
            </a:rPr>
            <a:t>Федеральный государственный образовательный стандарт основного общего образования (утв. приказом Минпросвещения России от 31 мая 2021 г. № 287) (далее – ФГОС ООО)</a:t>
          </a:r>
        </a:p>
      </dgm:t>
    </dgm:pt>
    <dgm:pt modelId="{2F248B71-075B-4409-A379-F45A40AB6075}" type="parTrans" cxnId="{AAA1882D-A1F5-49B5-9988-1674C165BF3D}">
      <dgm:prSet/>
      <dgm:spPr/>
      <dgm:t>
        <a:bodyPr/>
        <a:lstStyle/>
        <a:p>
          <a:endParaRPr lang="ru-RU"/>
        </a:p>
      </dgm:t>
    </dgm:pt>
    <dgm:pt modelId="{6CC39AAF-E792-4E2D-986C-8885F972FDAE}" type="sibTrans" cxnId="{AAA1882D-A1F5-49B5-9988-1674C165BF3D}">
      <dgm:prSet/>
      <dgm:spPr/>
      <dgm:t>
        <a:bodyPr/>
        <a:lstStyle/>
        <a:p>
          <a:endParaRPr lang="ru-RU"/>
        </a:p>
      </dgm:t>
    </dgm:pt>
    <dgm:pt modelId="{F9AA4D42-8A6A-4873-8969-01A95FDB92FA}">
      <dgm:prSet phldrT="[Текст]"/>
      <dgm:spPr>
        <a:solidFill>
          <a:schemeClr val="bg1"/>
        </a:solidFill>
      </dgm:spPr>
      <dgm:t>
        <a:bodyPr/>
        <a:lstStyle/>
        <a:p>
          <a:endParaRPr lang="ru-RU" dirty="0">
            <a:solidFill>
              <a:schemeClr val="tx2">
                <a:lumMod val="50000"/>
              </a:schemeClr>
            </a:solidFill>
          </a:endParaRPr>
        </a:p>
      </dgm:t>
    </dgm:pt>
    <dgm:pt modelId="{EF6DBC50-86FE-4BBD-957B-80A8C99B20CC}" type="parTrans" cxnId="{CC44BD43-6DED-450B-9770-15CC06E888B2}">
      <dgm:prSet/>
      <dgm:spPr/>
      <dgm:t>
        <a:bodyPr/>
        <a:lstStyle/>
        <a:p>
          <a:endParaRPr lang="ru-RU"/>
        </a:p>
      </dgm:t>
    </dgm:pt>
    <dgm:pt modelId="{06E09B6B-6B90-4A92-A5DC-01D52E48CABF}" type="sibTrans" cxnId="{CC44BD43-6DED-450B-9770-15CC06E888B2}">
      <dgm:prSet/>
      <dgm:spPr/>
      <dgm:t>
        <a:bodyPr/>
        <a:lstStyle/>
        <a:p>
          <a:endParaRPr lang="ru-RU"/>
        </a:p>
      </dgm:t>
    </dgm:pt>
    <dgm:pt modelId="{3FFCBE6C-A632-4B1D-B5B1-E371B5B66CAB}">
      <dgm:prSet phldrT="[Текст]"/>
      <dgm:spPr/>
      <dgm:t>
        <a:bodyPr/>
        <a:lstStyle/>
        <a:p>
          <a:r>
            <a:rPr lang="ru-RU" dirty="0">
              <a:solidFill>
                <a:schemeClr val="tx2">
                  <a:lumMod val="75000"/>
                </a:schemeClr>
              </a:solidFill>
            </a:rPr>
            <a:t>Федеральный государственный образовательный стандарт среднего общего образования (утв. приказом Минобрнауки России от 17 мая 2012 г. № 413) (далее – ФГОС СОО)</a:t>
          </a:r>
        </a:p>
      </dgm:t>
    </dgm:pt>
    <dgm:pt modelId="{3DAD41DA-99BD-4176-98D8-ADE1937018A2}" type="parTrans" cxnId="{CAC628E6-9D51-4156-92F1-A9A9672384C6}">
      <dgm:prSet/>
      <dgm:spPr/>
      <dgm:t>
        <a:bodyPr/>
        <a:lstStyle/>
        <a:p>
          <a:endParaRPr lang="ru-RU"/>
        </a:p>
      </dgm:t>
    </dgm:pt>
    <dgm:pt modelId="{40C77B4C-0CEC-4E0C-AFC9-3F737822EF98}" type="sibTrans" cxnId="{CAC628E6-9D51-4156-92F1-A9A9672384C6}">
      <dgm:prSet/>
      <dgm:spPr/>
      <dgm:t>
        <a:bodyPr/>
        <a:lstStyle/>
        <a:p>
          <a:endParaRPr lang="ru-RU"/>
        </a:p>
      </dgm:t>
    </dgm:pt>
    <dgm:pt modelId="{AD2B3F20-A479-4444-AE58-95D9AAE57CB9}">
      <dgm:prSet/>
      <dgm:spPr>
        <a:solidFill>
          <a:schemeClr val="bg1"/>
        </a:solidFill>
      </dgm:spPr>
      <dgm:t>
        <a:bodyPr/>
        <a:lstStyle/>
        <a:p>
          <a:endParaRPr lang="ru-RU"/>
        </a:p>
      </dgm:t>
    </dgm:pt>
    <dgm:pt modelId="{B14EFC2E-AA6E-4887-A74E-40AE79C303A8}" type="parTrans" cxnId="{4B7ACB17-A229-49FD-AE26-906E19A9BF25}">
      <dgm:prSet/>
      <dgm:spPr/>
      <dgm:t>
        <a:bodyPr/>
        <a:lstStyle/>
        <a:p>
          <a:endParaRPr lang="ru-RU"/>
        </a:p>
      </dgm:t>
    </dgm:pt>
    <dgm:pt modelId="{5AE6AB64-FE0E-4F96-AE4A-AC4F9BFFEED7}" type="sibTrans" cxnId="{4B7ACB17-A229-49FD-AE26-906E19A9BF25}">
      <dgm:prSet/>
      <dgm:spPr/>
      <dgm:t>
        <a:bodyPr/>
        <a:lstStyle/>
        <a:p>
          <a:endParaRPr lang="ru-RU"/>
        </a:p>
      </dgm:t>
    </dgm:pt>
    <dgm:pt modelId="{917DAD0C-FEAA-4913-AF79-76925620048B}">
      <dgm:prSet/>
      <dgm:spPr>
        <a:solidFill>
          <a:schemeClr val="bg1"/>
        </a:solidFill>
      </dgm:spPr>
      <dgm:t>
        <a:bodyPr/>
        <a:lstStyle/>
        <a:p>
          <a:endParaRPr lang="ru-RU"/>
        </a:p>
      </dgm:t>
    </dgm:pt>
    <dgm:pt modelId="{D9883368-7A2F-491D-B22C-BC114F501989}" type="parTrans" cxnId="{BC8841D1-0C71-41B5-B4B9-CA62196B4F18}">
      <dgm:prSet/>
      <dgm:spPr/>
      <dgm:t>
        <a:bodyPr/>
        <a:lstStyle/>
        <a:p>
          <a:endParaRPr lang="ru-RU"/>
        </a:p>
      </dgm:t>
    </dgm:pt>
    <dgm:pt modelId="{68B6B228-55AA-4668-90E8-67AB3D8EBC99}" type="sibTrans" cxnId="{BC8841D1-0C71-41B5-B4B9-CA62196B4F18}">
      <dgm:prSet/>
      <dgm:spPr/>
      <dgm:t>
        <a:bodyPr/>
        <a:lstStyle/>
        <a:p>
          <a:endParaRPr lang="ru-RU"/>
        </a:p>
      </dgm:t>
    </dgm:pt>
    <dgm:pt modelId="{39F8CD93-1614-43DC-BEAC-4AF8D3C68A87}">
      <dgm:prSet/>
      <dgm:spPr/>
      <dgm:t>
        <a:bodyPr/>
        <a:lstStyle/>
        <a:p>
          <a:r>
            <a:rPr lang="ru-RU" dirty="0"/>
            <a:t>Федеральная образовательная программа основного общего образования (утв. приказом Минпросвещения России от 18 мая 2023 г. № 370) (далее – ФОП ООО)</a:t>
          </a:r>
        </a:p>
      </dgm:t>
    </dgm:pt>
    <dgm:pt modelId="{9B43D214-A281-4970-A8FB-BBD1D01A4C5A}" type="parTrans" cxnId="{F7465601-5D65-4D3D-BC40-756C37FEC758}">
      <dgm:prSet/>
      <dgm:spPr/>
      <dgm:t>
        <a:bodyPr/>
        <a:lstStyle/>
        <a:p>
          <a:endParaRPr lang="ru-RU"/>
        </a:p>
      </dgm:t>
    </dgm:pt>
    <dgm:pt modelId="{3DA1D38B-0FFF-4E88-86DA-DAE85622D894}" type="sibTrans" cxnId="{F7465601-5D65-4D3D-BC40-756C37FEC758}">
      <dgm:prSet/>
      <dgm:spPr/>
      <dgm:t>
        <a:bodyPr/>
        <a:lstStyle/>
        <a:p>
          <a:endParaRPr lang="ru-RU"/>
        </a:p>
      </dgm:t>
    </dgm:pt>
    <dgm:pt modelId="{3490F2D1-C4F1-4FE1-BAEB-AE0184D97F6D}">
      <dgm:prSet/>
      <dgm:spPr/>
      <dgm:t>
        <a:bodyPr/>
        <a:lstStyle/>
        <a:p>
          <a:r>
            <a:rPr lang="ru-RU" dirty="0"/>
            <a:t>Федеральная образовательная программа среднего общего образования (утв. приказом Минпросвещения России от 18 мая 2023 г. № 371) (далее – ФОП СОО)</a:t>
          </a:r>
        </a:p>
      </dgm:t>
    </dgm:pt>
    <dgm:pt modelId="{4A2A8E66-F49D-45A8-B382-5B26A765731F}" type="parTrans" cxnId="{A6CE0A51-BDC4-4FC0-AB9F-AF659A4EEC08}">
      <dgm:prSet/>
      <dgm:spPr/>
      <dgm:t>
        <a:bodyPr/>
        <a:lstStyle/>
        <a:p>
          <a:endParaRPr lang="ru-RU"/>
        </a:p>
      </dgm:t>
    </dgm:pt>
    <dgm:pt modelId="{313B05A2-1A14-41F8-9703-FB4A67D4BF9E}" type="sibTrans" cxnId="{A6CE0A51-BDC4-4FC0-AB9F-AF659A4EEC08}">
      <dgm:prSet/>
      <dgm:spPr/>
      <dgm:t>
        <a:bodyPr/>
        <a:lstStyle/>
        <a:p>
          <a:endParaRPr lang="ru-RU"/>
        </a:p>
      </dgm:t>
    </dgm:pt>
    <dgm:pt modelId="{30E9D921-FF97-453F-821C-19AF88DF5A5B}" type="pres">
      <dgm:prSet presAssocID="{85544325-D383-4A4E-A2EB-B0FD52F1E493}" presName="linearFlow" presStyleCnt="0">
        <dgm:presLayoutVars>
          <dgm:dir/>
          <dgm:animLvl val="lvl"/>
          <dgm:resizeHandles val="exact"/>
        </dgm:presLayoutVars>
      </dgm:prSet>
      <dgm:spPr/>
    </dgm:pt>
    <dgm:pt modelId="{CCD75855-CBB5-4CE5-9CBB-3C97779AC31C}" type="pres">
      <dgm:prSet presAssocID="{8F6A9296-7C67-4C43-9F21-0206DF79F0F3}" presName="composite" presStyleCnt="0"/>
      <dgm:spPr/>
    </dgm:pt>
    <dgm:pt modelId="{26E3E8DC-693D-48FE-8B32-78556D79FBF9}" type="pres">
      <dgm:prSet presAssocID="{8F6A9296-7C67-4C43-9F21-0206DF79F0F3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BF254345-FE24-4209-8767-217B56BF0209}" type="pres">
      <dgm:prSet presAssocID="{8F6A9296-7C67-4C43-9F21-0206DF79F0F3}" presName="descendantText" presStyleLbl="alignAcc1" presStyleIdx="0" presStyleCnt="5" custLinFactNeighborX="172" custLinFactNeighborY="3166">
        <dgm:presLayoutVars>
          <dgm:bulletEnabled val="1"/>
        </dgm:presLayoutVars>
      </dgm:prSet>
      <dgm:spPr/>
    </dgm:pt>
    <dgm:pt modelId="{98DF3CDC-9D02-456D-94C5-58B07DD7DBCD}" type="pres">
      <dgm:prSet presAssocID="{BC7C6B45-462B-4327-B5A7-76DFA433D944}" presName="sp" presStyleCnt="0"/>
      <dgm:spPr/>
    </dgm:pt>
    <dgm:pt modelId="{C0580283-B9BA-4185-AABE-C29B2B029D17}" type="pres">
      <dgm:prSet presAssocID="{639B3CAE-6C6C-4605-B5C1-89EA386D80E2}" presName="composite" presStyleCnt="0"/>
      <dgm:spPr/>
    </dgm:pt>
    <dgm:pt modelId="{09A447CE-127F-42E0-89FC-1F1D1B960F4C}" type="pres">
      <dgm:prSet presAssocID="{639B3CAE-6C6C-4605-B5C1-89EA386D80E2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D3AB9290-26BF-4D1E-A907-28EFE182D298}" type="pres">
      <dgm:prSet presAssocID="{639B3CAE-6C6C-4605-B5C1-89EA386D80E2}" presName="descendantText" presStyleLbl="alignAcc1" presStyleIdx="1" presStyleCnt="5" custLinFactNeighborX="172" custLinFactNeighborY="2879">
        <dgm:presLayoutVars>
          <dgm:bulletEnabled val="1"/>
        </dgm:presLayoutVars>
      </dgm:prSet>
      <dgm:spPr/>
    </dgm:pt>
    <dgm:pt modelId="{FC7147EB-9A83-442D-B434-AF86C05F2EE7}" type="pres">
      <dgm:prSet presAssocID="{2C567AE3-FBDD-4B2E-9386-08C130DE362D}" presName="sp" presStyleCnt="0"/>
      <dgm:spPr/>
    </dgm:pt>
    <dgm:pt modelId="{C03989D7-5AB5-475F-9A50-F4ABE7220411}" type="pres">
      <dgm:prSet presAssocID="{F9AA4D42-8A6A-4873-8969-01A95FDB92FA}" presName="composite" presStyleCnt="0"/>
      <dgm:spPr/>
    </dgm:pt>
    <dgm:pt modelId="{71FC84A8-A62F-4D4D-A010-9DB1B584C0C8}" type="pres">
      <dgm:prSet presAssocID="{F9AA4D42-8A6A-4873-8969-01A95FDB92FA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99175A71-42B1-4CA0-B13D-9E69C00C6895}" type="pres">
      <dgm:prSet presAssocID="{F9AA4D42-8A6A-4873-8969-01A95FDB92FA}" presName="descendantText" presStyleLbl="alignAcc1" presStyleIdx="2" presStyleCnt="5">
        <dgm:presLayoutVars>
          <dgm:bulletEnabled val="1"/>
        </dgm:presLayoutVars>
      </dgm:prSet>
      <dgm:spPr/>
    </dgm:pt>
    <dgm:pt modelId="{1B0ADD2E-37F9-404F-BB9F-CC911226F174}" type="pres">
      <dgm:prSet presAssocID="{06E09B6B-6B90-4A92-A5DC-01D52E48CABF}" presName="sp" presStyleCnt="0"/>
      <dgm:spPr/>
    </dgm:pt>
    <dgm:pt modelId="{E4DED9F2-61E3-4C2C-96CE-5F400F265D5F}" type="pres">
      <dgm:prSet presAssocID="{AD2B3F20-A479-4444-AE58-95D9AAE57CB9}" presName="composite" presStyleCnt="0"/>
      <dgm:spPr/>
    </dgm:pt>
    <dgm:pt modelId="{29C72C6C-4A39-4D23-8A78-2F863C7CD750}" type="pres">
      <dgm:prSet presAssocID="{AD2B3F20-A479-4444-AE58-95D9AAE57CB9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143D20B3-CE3F-4AEE-82C0-E48F0C68B435}" type="pres">
      <dgm:prSet presAssocID="{AD2B3F20-A479-4444-AE58-95D9AAE57CB9}" presName="descendantText" presStyleLbl="alignAcc1" presStyleIdx="3" presStyleCnt="5">
        <dgm:presLayoutVars>
          <dgm:bulletEnabled val="1"/>
        </dgm:presLayoutVars>
      </dgm:prSet>
      <dgm:spPr/>
    </dgm:pt>
    <dgm:pt modelId="{31FC280E-CA1A-4DC2-8D66-EA09DCE1675B}" type="pres">
      <dgm:prSet presAssocID="{5AE6AB64-FE0E-4F96-AE4A-AC4F9BFFEED7}" presName="sp" presStyleCnt="0"/>
      <dgm:spPr/>
    </dgm:pt>
    <dgm:pt modelId="{FD276772-8607-4A24-8D88-826AFBDEDB9F}" type="pres">
      <dgm:prSet presAssocID="{917DAD0C-FEAA-4913-AF79-76925620048B}" presName="composite" presStyleCnt="0"/>
      <dgm:spPr/>
    </dgm:pt>
    <dgm:pt modelId="{56D7B6ED-C030-4C8E-9616-6DB29B1FAF03}" type="pres">
      <dgm:prSet presAssocID="{917DAD0C-FEAA-4913-AF79-76925620048B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E9AC4885-004A-4546-8CFF-5B96B21B3FC2}" type="pres">
      <dgm:prSet presAssocID="{917DAD0C-FEAA-4913-AF79-76925620048B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F7465601-5D65-4D3D-BC40-756C37FEC758}" srcId="{AD2B3F20-A479-4444-AE58-95D9AAE57CB9}" destId="{39F8CD93-1614-43DC-BEAC-4AF8D3C68A87}" srcOrd="0" destOrd="0" parTransId="{9B43D214-A281-4970-A8FB-BBD1D01A4C5A}" sibTransId="{3DA1D38B-0FFF-4E88-86DA-DAE85622D894}"/>
    <dgm:cxn modelId="{4B7ACB17-A229-49FD-AE26-906E19A9BF25}" srcId="{85544325-D383-4A4E-A2EB-B0FD52F1E493}" destId="{AD2B3F20-A479-4444-AE58-95D9AAE57CB9}" srcOrd="3" destOrd="0" parTransId="{B14EFC2E-AA6E-4887-A74E-40AE79C303A8}" sibTransId="{5AE6AB64-FE0E-4F96-AE4A-AC4F9BFFEED7}"/>
    <dgm:cxn modelId="{8BAF9C19-631F-416F-AF68-27EB2AF52515}" type="presOf" srcId="{8F6A9296-7C67-4C43-9F21-0206DF79F0F3}" destId="{26E3E8DC-693D-48FE-8B32-78556D79FBF9}" srcOrd="0" destOrd="0" presId="urn:microsoft.com/office/officeart/2005/8/layout/chevron2"/>
    <dgm:cxn modelId="{1662C323-509F-4FEB-8A75-E2961A08E8FF}" srcId="{85544325-D383-4A4E-A2EB-B0FD52F1E493}" destId="{639B3CAE-6C6C-4605-B5C1-89EA386D80E2}" srcOrd="1" destOrd="0" parTransId="{083DB1FB-AEF5-45FC-8800-08566F6D2182}" sibTransId="{2C567AE3-FBDD-4B2E-9386-08C130DE362D}"/>
    <dgm:cxn modelId="{7492D126-CEE7-41A3-BF92-FF22D434C09E}" type="presOf" srcId="{85544325-D383-4A4E-A2EB-B0FD52F1E493}" destId="{30E9D921-FF97-453F-821C-19AF88DF5A5B}" srcOrd="0" destOrd="0" presId="urn:microsoft.com/office/officeart/2005/8/layout/chevron2"/>
    <dgm:cxn modelId="{AAA1882D-A1F5-49B5-9988-1674C165BF3D}" srcId="{639B3CAE-6C6C-4605-B5C1-89EA386D80E2}" destId="{344E40E0-2D60-4877-8D47-6DB6003FA37B}" srcOrd="0" destOrd="0" parTransId="{2F248B71-075B-4409-A379-F45A40AB6075}" sibTransId="{6CC39AAF-E792-4E2D-986C-8885F972FDAE}"/>
    <dgm:cxn modelId="{70EBC03E-705D-4CC0-B70C-A3E853C9662F}" srcId="{8F6A9296-7C67-4C43-9F21-0206DF79F0F3}" destId="{FC3914B7-BF84-4D84-8D6B-DB87A43FAB5E}" srcOrd="0" destOrd="0" parTransId="{496C917E-2E14-4748-96AC-BCE68029D781}" sibTransId="{60B0D00A-3F88-4465-9AF4-82D0DB113591}"/>
    <dgm:cxn modelId="{969E985E-2E28-49D4-95F1-9B19FDB57C9F}" srcId="{85544325-D383-4A4E-A2EB-B0FD52F1E493}" destId="{8F6A9296-7C67-4C43-9F21-0206DF79F0F3}" srcOrd="0" destOrd="0" parTransId="{B6F4F3E5-3F31-4A04-9217-985EE2781925}" sibTransId="{BC7C6B45-462B-4327-B5A7-76DFA433D944}"/>
    <dgm:cxn modelId="{CC44BD43-6DED-450B-9770-15CC06E888B2}" srcId="{85544325-D383-4A4E-A2EB-B0FD52F1E493}" destId="{F9AA4D42-8A6A-4873-8969-01A95FDB92FA}" srcOrd="2" destOrd="0" parTransId="{EF6DBC50-86FE-4BBD-957B-80A8C99B20CC}" sibTransId="{06E09B6B-6B90-4A92-A5DC-01D52E48CABF}"/>
    <dgm:cxn modelId="{DC23E247-8BB8-4117-897F-E53D04526E9C}" type="presOf" srcId="{3FFCBE6C-A632-4B1D-B5B1-E371B5B66CAB}" destId="{99175A71-42B1-4CA0-B13D-9E69C00C6895}" srcOrd="0" destOrd="0" presId="urn:microsoft.com/office/officeart/2005/8/layout/chevron2"/>
    <dgm:cxn modelId="{532A0C50-A7C6-4598-8160-D014FA710529}" type="presOf" srcId="{F9AA4D42-8A6A-4873-8969-01A95FDB92FA}" destId="{71FC84A8-A62F-4D4D-A010-9DB1B584C0C8}" srcOrd="0" destOrd="0" presId="urn:microsoft.com/office/officeart/2005/8/layout/chevron2"/>
    <dgm:cxn modelId="{A6CE0A51-BDC4-4FC0-AB9F-AF659A4EEC08}" srcId="{917DAD0C-FEAA-4913-AF79-76925620048B}" destId="{3490F2D1-C4F1-4FE1-BAEB-AE0184D97F6D}" srcOrd="0" destOrd="0" parTransId="{4A2A8E66-F49D-45A8-B382-5B26A765731F}" sibTransId="{313B05A2-1A14-41F8-9703-FB4A67D4BF9E}"/>
    <dgm:cxn modelId="{88EA5155-45CC-4077-A69D-288968BCC754}" type="presOf" srcId="{917DAD0C-FEAA-4913-AF79-76925620048B}" destId="{56D7B6ED-C030-4C8E-9616-6DB29B1FAF03}" srcOrd="0" destOrd="0" presId="urn:microsoft.com/office/officeart/2005/8/layout/chevron2"/>
    <dgm:cxn modelId="{7133C057-ED43-4ABF-81BE-67456A6B60E2}" type="presOf" srcId="{3490F2D1-C4F1-4FE1-BAEB-AE0184D97F6D}" destId="{E9AC4885-004A-4546-8CFF-5B96B21B3FC2}" srcOrd="0" destOrd="0" presId="urn:microsoft.com/office/officeart/2005/8/layout/chevron2"/>
    <dgm:cxn modelId="{A28D7C78-CF07-4AE7-B408-D363F5DC5B58}" type="presOf" srcId="{639B3CAE-6C6C-4605-B5C1-89EA386D80E2}" destId="{09A447CE-127F-42E0-89FC-1F1D1B960F4C}" srcOrd="0" destOrd="0" presId="urn:microsoft.com/office/officeart/2005/8/layout/chevron2"/>
    <dgm:cxn modelId="{36E6C99C-BF4C-4751-9D44-FB889120C45C}" type="presOf" srcId="{344E40E0-2D60-4877-8D47-6DB6003FA37B}" destId="{D3AB9290-26BF-4D1E-A907-28EFE182D298}" srcOrd="0" destOrd="0" presId="urn:microsoft.com/office/officeart/2005/8/layout/chevron2"/>
    <dgm:cxn modelId="{83D7859F-F618-40C3-992E-46FD45B307CC}" type="presOf" srcId="{AD2B3F20-A479-4444-AE58-95D9AAE57CB9}" destId="{29C72C6C-4A39-4D23-8A78-2F863C7CD750}" srcOrd="0" destOrd="0" presId="urn:microsoft.com/office/officeart/2005/8/layout/chevron2"/>
    <dgm:cxn modelId="{BB5C94C2-7C7B-467D-9891-7C45D57CDF3A}" type="presOf" srcId="{FC3914B7-BF84-4D84-8D6B-DB87A43FAB5E}" destId="{BF254345-FE24-4209-8767-217B56BF0209}" srcOrd="0" destOrd="0" presId="urn:microsoft.com/office/officeart/2005/8/layout/chevron2"/>
    <dgm:cxn modelId="{BC8841D1-0C71-41B5-B4B9-CA62196B4F18}" srcId="{85544325-D383-4A4E-A2EB-B0FD52F1E493}" destId="{917DAD0C-FEAA-4913-AF79-76925620048B}" srcOrd="4" destOrd="0" parTransId="{D9883368-7A2F-491D-B22C-BC114F501989}" sibTransId="{68B6B228-55AA-4668-90E8-67AB3D8EBC99}"/>
    <dgm:cxn modelId="{DF0503D9-3A8E-4534-B267-371743786892}" type="presOf" srcId="{39F8CD93-1614-43DC-BEAC-4AF8D3C68A87}" destId="{143D20B3-CE3F-4AEE-82C0-E48F0C68B435}" srcOrd="0" destOrd="0" presId="urn:microsoft.com/office/officeart/2005/8/layout/chevron2"/>
    <dgm:cxn modelId="{CAC628E6-9D51-4156-92F1-A9A9672384C6}" srcId="{F9AA4D42-8A6A-4873-8969-01A95FDB92FA}" destId="{3FFCBE6C-A632-4B1D-B5B1-E371B5B66CAB}" srcOrd="0" destOrd="0" parTransId="{3DAD41DA-99BD-4176-98D8-ADE1937018A2}" sibTransId="{40C77B4C-0CEC-4E0C-AFC9-3F737822EF98}"/>
    <dgm:cxn modelId="{8673C08B-FD41-41C0-AA30-1CABE8012ABC}" type="presParOf" srcId="{30E9D921-FF97-453F-821C-19AF88DF5A5B}" destId="{CCD75855-CBB5-4CE5-9CBB-3C97779AC31C}" srcOrd="0" destOrd="0" presId="urn:microsoft.com/office/officeart/2005/8/layout/chevron2"/>
    <dgm:cxn modelId="{223C20B7-4E48-449E-86CB-252B92CA58E4}" type="presParOf" srcId="{CCD75855-CBB5-4CE5-9CBB-3C97779AC31C}" destId="{26E3E8DC-693D-48FE-8B32-78556D79FBF9}" srcOrd="0" destOrd="0" presId="urn:microsoft.com/office/officeart/2005/8/layout/chevron2"/>
    <dgm:cxn modelId="{745D6326-F4EF-4853-ADBD-D2E1DA4ECA06}" type="presParOf" srcId="{CCD75855-CBB5-4CE5-9CBB-3C97779AC31C}" destId="{BF254345-FE24-4209-8767-217B56BF0209}" srcOrd="1" destOrd="0" presId="urn:microsoft.com/office/officeart/2005/8/layout/chevron2"/>
    <dgm:cxn modelId="{E2E412B7-47A2-4BDD-A5E2-133EB54C5D36}" type="presParOf" srcId="{30E9D921-FF97-453F-821C-19AF88DF5A5B}" destId="{98DF3CDC-9D02-456D-94C5-58B07DD7DBCD}" srcOrd="1" destOrd="0" presId="urn:microsoft.com/office/officeart/2005/8/layout/chevron2"/>
    <dgm:cxn modelId="{D28BD3CB-7223-44ED-A606-DE93022BF721}" type="presParOf" srcId="{30E9D921-FF97-453F-821C-19AF88DF5A5B}" destId="{C0580283-B9BA-4185-AABE-C29B2B029D17}" srcOrd="2" destOrd="0" presId="urn:microsoft.com/office/officeart/2005/8/layout/chevron2"/>
    <dgm:cxn modelId="{10FCF3A1-F48E-4680-A916-9BE28B813CCC}" type="presParOf" srcId="{C0580283-B9BA-4185-AABE-C29B2B029D17}" destId="{09A447CE-127F-42E0-89FC-1F1D1B960F4C}" srcOrd="0" destOrd="0" presId="urn:microsoft.com/office/officeart/2005/8/layout/chevron2"/>
    <dgm:cxn modelId="{BDD488D2-DE86-4889-B0E0-B451D85FBA9B}" type="presParOf" srcId="{C0580283-B9BA-4185-AABE-C29B2B029D17}" destId="{D3AB9290-26BF-4D1E-A907-28EFE182D298}" srcOrd="1" destOrd="0" presId="urn:microsoft.com/office/officeart/2005/8/layout/chevron2"/>
    <dgm:cxn modelId="{68BA2262-9A0E-4441-901A-25582FE6F529}" type="presParOf" srcId="{30E9D921-FF97-453F-821C-19AF88DF5A5B}" destId="{FC7147EB-9A83-442D-B434-AF86C05F2EE7}" srcOrd="3" destOrd="0" presId="urn:microsoft.com/office/officeart/2005/8/layout/chevron2"/>
    <dgm:cxn modelId="{169D0794-9807-4F7F-892E-2FE7852789A1}" type="presParOf" srcId="{30E9D921-FF97-453F-821C-19AF88DF5A5B}" destId="{C03989D7-5AB5-475F-9A50-F4ABE7220411}" srcOrd="4" destOrd="0" presId="urn:microsoft.com/office/officeart/2005/8/layout/chevron2"/>
    <dgm:cxn modelId="{94AD2534-9E04-4341-931E-923542B2A366}" type="presParOf" srcId="{C03989D7-5AB5-475F-9A50-F4ABE7220411}" destId="{71FC84A8-A62F-4D4D-A010-9DB1B584C0C8}" srcOrd="0" destOrd="0" presId="urn:microsoft.com/office/officeart/2005/8/layout/chevron2"/>
    <dgm:cxn modelId="{1EE0FB33-21C9-4577-B2BB-FC6B22605232}" type="presParOf" srcId="{C03989D7-5AB5-475F-9A50-F4ABE7220411}" destId="{99175A71-42B1-4CA0-B13D-9E69C00C6895}" srcOrd="1" destOrd="0" presId="urn:microsoft.com/office/officeart/2005/8/layout/chevron2"/>
    <dgm:cxn modelId="{4BA2D53A-610E-4E73-916A-58690ED9FB27}" type="presParOf" srcId="{30E9D921-FF97-453F-821C-19AF88DF5A5B}" destId="{1B0ADD2E-37F9-404F-BB9F-CC911226F174}" srcOrd="5" destOrd="0" presId="urn:microsoft.com/office/officeart/2005/8/layout/chevron2"/>
    <dgm:cxn modelId="{BF97659A-E054-46A9-9C77-EF6AFFE31B28}" type="presParOf" srcId="{30E9D921-FF97-453F-821C-19AF88DF5A5B}" destId="{E4DED9F2-61E3-4C2C-96CE-5F400F265D5F}" srcOrd="6" destOrd="0" presId="urn:microsoft.com/office/officeart/2005/8/layout/chevron2"/>
    <dgm:cxn modelId="{97E614BD-B7B2-430C-AE85-4BF1320E5469}" type="presParOf" srcId="{E4DED9F2-61E3-4C2C-96CE-5F400F265D5F}" destId="{29C72C6C-4A39-4D23-8A78-2F863C7CD750}" srcOrd="0" destOrd="0" presId="urn:microsoft.com/office/officeart/2005/8/layout/chevron2"/>
    <dgm:cxn modelId="{2E15CAD4-614A-4ABF-871F-CCE5EA1613DA}" type="presParOf" srcId="{E4DED9F2-61E3-4C2C-96CE-5F400F265D5F}" destId="{143D20B3-CE3F-4AEE-82C0-E48F0C68B435}" srcOrd="1" destOrd="0" presId="urn:microsoft.com/office/officeart/2005/8/layout/chevron2"/>
    <dgm:cxn modelId="{0252F7D4-1C8F-4588-B1EF-E4136339E639}" type="presParOf" srcId="{30E9D921-FF97-453F-821C-19AF88DF5A5B}" destId="{31FC280E-CA1A-4DC2-8D66-EA09DCE1675B}" srcOrd="7" destOrd="0" presId="urn:microsoft.com/office/officeart/2005/8/layout/chevron2"/>
    <dgm:cxn modelId="{7F379537-7478-4A4C-A881-CD2F8871017D}" type="presParOf" srcId="{30E9D921-FF97-453F-821C-19AF88DF5A5B}" destId="{FD276772-8607-4A24-8D88-826AFBDEDB9F}" srcOrd="8" destOrd="0" presId="urn:microsoft.com/office/officeart/2005/8/layout/chevron2"/>
    <dgm:cxn modelId="{D4BDA9EC-9612-4326-BF58-5840AFE26EAF}" type="presParOf" srcId="{FD276772-8607-4A24-8D88-826AFBDEDB9F}" destId="{56D7B6ED-C030-4C8E-9616-6DB29B1FAF03}" srcOrd="0" destOrd="0" presId="urn:microsoft.com/office/officeart/2005/8/layout/chevron2"/>
    <dgm:cxn modelId="{24792461-1906-46ED-A86B-ABCA4F9B0E66}" type="presParOf" srcId="{FD276772-8607-4A24-8D88-826AFBDEDB9F}" destId="{E9AC4885-004A-4546-8CFF-5B96B21B3FC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3E56F6-610F-45E1-B542-4A322607D2BB}" type="doc">
      <dgm:prSet loTypeId="urn:microsoft.com/office/officeart/2005/8/layout/vList3" loCatId="list" qsTypeId="urn:microsoft.com/office/officeart/2005/8/quickstyle/simple1#2" qsCatId="simple" csTypeId="urn:microsoft.com/office/officeart/2005/8/colors/accent1_2#3" csCatId="accent1" phldr="1"/>
      <dgm:spPr/>
    </dgm:pt>
    <dgm:pt modelId="{9A9C7778-B202-46BB-8D33-40D68AF7C391}">
      <dgm:prSet phldrT="[Текст]" custT="1"/>
      <dgm:spPr>
        <a:solidFill>
          <a:schemeClr val="bg1">
            <a:alpha val="70000"/>
          </a:schemeClr>
        </a:solidFill>
      </dgm:spPr>
      <dgm:t>
        <a:bodyPr/>
        <a:lstStyle/>
        <a:p>
          <a:pPr algn="l"/>
          <a:r>
            <a:rPr lang="ru-RU" sz="3600" b="1" i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Необходимость технической подготовки</a:t>
          </a:r>
        </a:p>
      </dgm:t>
    </dgm:pt>
    <dgm:pt modelId="{2D60C66D-0CA8-4C07-B73E-3E16B75CF912}" type="parTrans" cxnId="{C2E47A00-2FFA-4E58-8AE0-FE3D351E246D}">
      <dgm:prSet/>
      <dgm:spPr/>
      <dgm:t>
        <a:bodyPr/>
        <a:lstStyle/>
        <a:p>
          <a:endParaRPr lang="ru-RU"/>
        </a:p>
      </dgm:t>
    </dgm:pt>
    <dgm:pt modelId="{A3C17EC2-CE98-4882-B36F-683E22981DF9}" type="sibTrans" cxnId="{C2E47A00-2FFA-4E58-8AE0-FE3D351E246D}">
      <dgm:prSet/>
      <dgm:spPr/>
      <dgm:t>
        <a:bodyPr/>
        <a:lstStyle/>
        <a:p>
          <a:endParaRPr lang="ru-RU"/>
        </a:p>
      </dgm:t>
    </dgm:pt>
    <dgm:pt modelId="{E4CB027A-6425-4819-A193-D4F9BD9E9038}">
      <dgm:prSet phldrT="[Текст]" custT="1"/>
      <dgm:spPr>
        <a:solidFill>
          <a:schemeClr val="bg1">
            <a:alpha val="70000"/>
          </a:schemeClr>
        </a:solidFill>
      </dgm:spPr>
      <dgm:t>
        <a:bodyPr/>
        <a:lstStyle/>
        <a:p>
          <a:pPr algn="l"/>
          <a:r>
            <a:rPr lang="ru-RU" sz="3600" b="1" i="1" u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Проблемы с доступом</a:t>
          </a:r>
        </a:p>
      </dgm:t>
    </dgm:pt>
    <dgm:pt modelId="{98A8E312-1398-46FA-959E-0979EDEDD561}" type="parTrans" cxnId="{B42DFA8D-AF0D-44D8-A3C7-CBEDB8F4EF08}">
      <dgm:prSet/>
      <dgm:spPr/>
      <dgm:t>
        <a:bodyPr/>
        <a:lstStyle/>
        <a:p>
          <a:endParaRPr lang="ru-RU"/>
        </a:p>
      </dgm:t>
    </dgm:pt>
    <dgm:pt modelId="{FB50F68B-C84F-4467-8648-56A135350010}" type="sibTrans" cxnId="{B42DFA8D-AF0D-44D8-A3C7-CBEDB8F4EF08}">
      <dgm:prSet/>
      <dgm:spPr/>
      <dgm:t>
        <a:bodyPr/>
        <a:lstStyle/>
        <a:p>
          <a:endParaRPr lang="ru-RU"/>
        </a:p>
      </dgm:t>
    </dgm:pt>
    <dgm:pt modelId="{CDDCFCBE-7842-4F08-A5CB-DF35BCA3AEFD}">
      <dgm:prSet phldrT="[Текст]" custT="1"/>
      <dgm:spPr>
        <a:solidFill>
          <a:schemeClr val="bg1">
            <a:alpha val="70000"/>
          </a:schemeClr>
        </a:solidFill>
      </dgm:spPr>
      <dgm:t>
        <a:bodyPr/>
        <a:lstStyle/>
        <a:p>
          <a:pPr algn="l"/>
          <a:r>
            <a:rPr lang="ru-RU" sz="3600" b="1" i="1" u="none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Этика и безопасность</a:t>
          </a:r>
          <a:endParaRPr lang="ru-RU" sz="3600" b="1" u="none" dirty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2AAD0E-82AB-480D-80AF-C3C718BBE75E}" type="parTrans" cxnId="{4A8814A4-0B22-471A-8247-457068F460F1}">
      <dgm:prSet/>
      <dgm:spPr/>
      <dgm:t>
        <a:bodyPr/>
        <a:lstStyle/>
        <a:p>
          <a:endParaRPr lang="ru-RU"/>
        </a:p>
      </dgm:t>
    </dgm:pt>
    <dgm:pt modelId="{BBC70075-5F53-48C6-9440-A74C74CAEBB3}" type="sibTrans" cxnId="{4A8814A4-0B22-471A-8247-457068F460F1}">
      <dgm:prSet/>
      <dgm:spPr/>
      <dgm:t>
        <a:bodyPr/>
        <a:lstStyle/>
        <a:p>
          <a:endParaRPr lang="ru-RU"/>
        </a:p>
      </dgm:t>
    </dgm:pt>
    <dgm:pt modelId="{63B54BE5-57FD-4412-818F-7B2B5E785F93}" type="pres">
      <dgm:prSet presAssocID="{D43E56F6-610F-45E1-B542-4A322607D2BB}" presName="linearFlow" presStyleCnt="0">
        <dgm:presLayoutVars>
          <dgm:dir/>
          <dgm:resizeHandles val="exact"/>
        </dgm:presLayoutVars>
      </dgm:prSet>
      <dgm:spPr/>
    </dgm:pt>
    <dgm:pt modelId="{4F0107F0-15E3-4673-AD94-12B61891F1F6}" type="pres">
      <dgm:prSet presAssocID="{9A9C7778-B202-46BB-8D33-40D68AF7C391}" presName="composite" presStyleCnt="0"/>
      <dgm:spPr/>
    </dgm:pt>
    <dgm:pt modelId="{0E0EDC85-E1CD-413E-829A-15EFC17CD471}" type="pres">
      <dgm:prSet presAssocID="{9A9C7778-B202-46BB-8D33-40D68AF7C391}" presName="imgShp" presStyleLbl="fgImgPlace1" presStyleIdx="0" presStyleCnt="3" custLinFactNeighborX="-22070" custLinFactNeighborY="-238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0A3B9690-A3B3-4351-97F2-51EBCE3005A7}" type="pres">
      <dgm:prSet presAssocID="{9A9C7778-B202-46BB-8D33-40D68AF7C391}" presName="txShp" presStyleLbl="node1" presStyleIdx="0" presStyleCnt="3" custScaleX="119343" custLinFactNeighborX="8817" custLinFactNeighborY="-2388">
        <dgm:presLayoutVars>
          <dgm:bulletEnabled val="1"/>
        </dgm:presLayoutVars>
      </dgm:prSet>
      <dgm:spPr/>
    </dgm:pt>
    <dgm:pt modelId="{B8C1AE04-7116-4313-8ECF-679CE5BC7AE1}" type="pres">
      <dgm:prSet presAssocID="{A3C17EC2-CE98-4882-B36F-683E22981DF9}" presName="spacing" presStyleCnt="0"/>
      <dgm:spPr/>
    </dgm:pt>
    <dgm:pt modelId="{FAE795C2-12B3-433E-A6D5-9276E55D1994}" type="pres">
      <dgm:prSet presAssocID="{E4CB027A-6425-4819-A193-D4F9BD9E9038}" presName="composite" presStyleCnt="0"/>
      <dgm:spPr/>
    </dgm:pt>
    <dgm:pt modelId="{C65559B2-D60F-461B-992D-C13F1F326220}" type="pres">
      <dgm:prSet presAssocID="{E4CB027A-6425-4819-A193-D4F9BD9E9038}" presName="imgShp" presStyleLbl="fgImgPlace1" presStyleIdx="1" presStyleCnt="3" custLinFactNeighborX="-21933" custLinFactNeighborY="-309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D13DFF23-292D-40C8-873B-220344028AB2}" type="pres">
      <dgm:prSet presAssocID="{E4CB027A-6425-4819-A193-D4F9BD9E9038}" presName="txShp" presStyleLbl="node1" presStyleIdx="1" presStyleCnt="3" custScaleX="118533" custLinFactNeighborX="8614" custLinFactNeighborY="-3096">
        <dgm:presLayoutVars>
          <dgm:bulletEnabled val="1"/>
        </dgm:presLayoutVars>
      </dgm:prSet>
      <dgm:spPr/>
    </dgm:pt>
    <dgm:pt modelId="{A3E3D821-327C-4222-8193-C6651452C1E8}" type="pres">
      <dgm:prSet presAssocID="{FB50F68B-C84F-4467-8648-56A135350010}" presName="spacing" presStyleCnt="0"/>
      <dgm:spPr/>
    </dgm:pt>
    <dgm:pt modelId="{ECAC2047-C6FA-499D-BD66-F55E7A7DFE65}" type="pres">
      <dgm:prSet presAssocID="{CDDCFCBE-7842-4F08-A5CB-DF35BCA3AEFD}" presName="composite" presStyleCnt="0"/>
      <dgm:spPr/>
    </dgm:pt>
    <dgm:pt modelId="{4A1C409A-DEEA-49C3-8AB1-316F4D00F6E5}" type="pres">
      <dgm:prSet presAssocID="{CDDCFCBE-7842-4F08-A5CB-DF35BCA3AEFD}" presName="imgShp" presStyleLbl="fgImgPlace1" presStyleIdx="2" presStyleCnt="3" custLinFactNeighborX="-23690" custLinFactNeighborY="-122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D8AF0845-A0B8-467C-8491-E0CB2D1C0AB4}" type="pres">
      <dgm:prSet presAssocID="{CDDCFCBE-7842-4F08-A5CB-DF35BCA3AEFD}" presName="txShp" presStyleLbl="node1" presStyleIdx="2" presStyleCnt="3" custScaleX="118533" custLinFactNeighborX="8852" custLinFactNeighborY="-1226">
        <dgm:presLayoutVars>
          <dgm:bulletEnabled val="1"/>
        </dgm:presLayoutVars>
      </dgm:prSet>
      <dgm:spPr/>
    </dgm:pt>
  </dgm:ptLst>
  <dgm:cxnLst>
    <dgm:cxn modelId="{C2E47A00-2FFA-4E58-8AE0-FE3D351E246D}" srcId="{D43E56F6-610F-45E1-B542-4A322607D2BB}" destId="{9A9C7778-B202-46BB-8D33-40D68AF7C391}" srcOrd="0" destOrd="0" parTransId="{2D60C66D-0CA8-4C07-B73E-3E16B75CF912}" sibTransId="{A3C17EC2-CE98-4882-B36F-683E22981DF9}"/>
    <dgm:cxn modelId="{C7F25329-E4C4-43B4-B04D-1293ECE7462F}" type="presOf" srcId="{E4CB027A-6425-4819-A193-D4F9BD9E9038}" destId="{D13DFF23-292D-40C8-873B-220344028AB2}" srcOrd="0" destOrd="0" presId="urn:microsoft.com/office/officeart/2005/8/layout/vList3"/>
    <dgm:cxn modelId="{6F331D7B-F846-4E33-90AC-4D4F40911A90}" type="presOf" srcId="{D43E56F6-610F-45E1-B542-4A322607D2BB}" destId="{63B54BE5-57FD-4412-818F-7B2B5E785F93}" srcOrd="0" destOrd="0" presId="urn:microsoft.com/office/officeart/2005/8/layout/vList3"/>
    <dgm:cxn modelId="{B42DFA8D-AF0D-44D8-A3C7-CBEDB8F4EF08}" srcId="{D43E56F6-610F-45E1-B542-4A322607D2BB}" destId="{E4CB027A-6425-4819-A193-D4F9BD9E9038}" srcOrd="1" destOrd="0" parTransId="{98A8E312-1398-46FA-959E-0979EDEDD561}" sibTransId="{FB50F68B-C84F-4467-8648-56A135350010}"/>
    <dgm:cxn modelId="{E40B5698-E33F-4050-AB89-19F77D0FA62A}" type="presOf" srcId="{CDDCFCBE-7842-4F08-A5CB-DF35BCA3AEFD}" destId="{D8AF0845-A0B8-467C-8491-E0CB2D1C0AB4}" srcOrd="0" destOrd="0" presId="urn:microsoft.com/office/officeart/2005/8/layout/vList3"/>
    <dgm:cxn modelId="{4A8814A4-0B22-471A-8247-457068F460F1}" srcId="{D43E56F6-610F-45E1-B542-4A322607D2BB}" destId="{CDDCFCBE-7842-4F08-A5CB-DF35BCA3AEFD}" srcOrd="2" destOrd="0" parTransId="{272AAD0E-82AB-480D-80AF-C3C718BBE75E}" sibTransId="{BBC70075-5F53-48C6-9440-A74C74CAEBB3}"/>
    <dgm:cxn modelId="{95AFD8FA-9888-4ECB-A03B-6E2950149DFA}" type="presOf" srcId="{9A9C7778-B202-46BB-8D33-40D68AF7C391}" destId="{0A3B9690-A3B3-4351-97F2-51EBCE3005A7}" srcOrd="0" destOrd="0" presId="urn:microsoft.com/office/officeart/2005/8/layout/vList3"/>
    <dgm:cxn modelId="{F620D74E-0A0F-40CE-817C-E8EC436EA649}" type="presParOf" srcId="{63B54BE5-57FD-4412-818F-7B2B5E785F93}" destId="{4F0107F0-15E3-4673-AD94-12B61891F1F6}" srcOrd="0" destOrd="0" presId="urn:microsoft.com/office/officeart/2005/8/layout/vList3"/>
    <dgm:cxn modelId="{E968C172-4ECA-4A3D-856F-042FCEB500A4}" type="presParOf" srcId="{4F0107F0-15E3-4673-AD94-12B61891F1F6}" destId="{0E0EDC85-E1CD-413E-829A-15EFC17CD471}" srcOrd="0" destOrd="0" presId="urn:microsoft.com/office/officeart/2005/8/layout/vList3"/>
    <dgm:cxn modelId="{625178E7-D984-43D6-AF36-FC9449A8269A}" type="presParOf" srcId="{4F0107F0-15E3-4673-AD94-12B61891F1F6}" destId="{0A3B9690-A3B3-4351-97F2-51EBCE3005A7}" srcOrd="1" destOrd="0" presId="urn:microsoft.com/office/officeart/2005/8/layout/vList3"/>
    <dgm:cxn modelId="{42236902-A4AF-442F-95F6-B608C57F79CF}" type="presParOf" srcId="{63B54BE5-57FD-4412-818F-7B2B5E785F93}" destId="{B8C1AE04-7116-4313-8ECF-679CE5BC7AE1}" srcOrd="1" destOrd="0" presId="urn:microsoft.com/office/officeart/2005/8/layout/vList3"/>
    <dgm:cxn modelId="{F1DB8468-F668-478A-AD32-DC4CA7FECD5E}" type="presParOf" srcId="{63B54BE5-57FD-4412-818F-7B2B5E785F93}" destId="{FAE795C2-12B3-433E-A6D5-9276E55D1994}" srcOrd="2" destOrd="0" presId="urn:microsoft.com/office/officeart/2005/8/layout/vList3"/>
    <dgm:cxn modelId="{CA6E2F73-B4DB-41A5-9AC5-A8FFC4D12049}" type="presParOf" srcId="{FAE795C2-12B3-433E-A6D5-9276E55D1994}" destId="{C65559B2-D60F-461B-992D-C13F1F326220}" srcOrd="0" destOrd="0" presId="urn:microsoft.com/office/officeart/2005/8/layout/vList3"/>
    <dgm:cxn modelId="{33D1A521-AB43-48E7-BBC3-6B8C19214340}" type="presParOf" srcId="{FAE795C2-12B3-433E-A6D5-9276E55D1994}" destId="{D13DFF23-292D-40C8-873B-220344028AB2}" srcOrd="1" destOrd="0" presId="urn:microsoft.com/office/officeart/2005/8/layout/vList3"/>
    <dgm:cxn modelId="{3B177D7C-7810-42C2-9678-DC9FC4F698C3}" type="presParOf" srcId="{63B54BE5-57FD-4412-818F-7B2B5E785F93}" destId="{A3E3D821-327C-4222-8193-C6651452C1E8}" srcOrd="3" destOrd="0" presId="urn:microsoft.com/office/officeart/2005/8/layout/vList3"/>
    <dgm:cxn modelId="{13B31DE8-A9AA-46EE-AA7F-62CCFD064B8A}" type="presParOf" srcId="{63B54BE5-57FD-4412-818F-7B2B5E785F93}" destId="{ECAC2047-C6FA-499D-BD66-F55E7A7DFE65}" srcOrd="4" destOrd="0" presId="urn:microsoft.com/office/officeart/2005/8/layout/vList3"/>
    <dgm:cxn modelId="{2AF4B3C3-3A35-4316-B2CE-4E3A272BB56C}" type="presParOf" srcId="{ECAC2047-C6FA-499D-BD66-F55E7A7DFE65}" destId="{4A1C409A-DEEA-49C3-8AB1-316F4D00F6E5}" srcOrd="0" destOrd="0" presId="urn:microsoft.com/office/officeart/2005/8/layout/vList3"/>
    <dgm:cxn modelId="{65DCE049-B5FC-405A-8FBB-2FDD4F1C6C87}" type="presParOf" srcId="{ECAC2047-C6FA-499D-BD66-F55E7A7DFE65}" destId="{D8AF0845-A0B8-467C-8491-E0CB2D1C0AB4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E3E8DC-693D-48FE-8B32-78556D79FBF9}">
      <dsp:nvSpPr>
        <dsp:cNvPr id="0" name=""/>
        <dsp:cNvSpPr/>
      </dsp:nvSpPr>
      <dsp:spPr>
        <a:xfrm rot="5400000">
          <a:off x="-171975" y="174054"/>
          <a:ext cx="1146502" cy="802551"/>
        </a:xfrm>
        <a:prstGeom prst="chevron">
          <a:avLst/>
        </a:prstGeom>
        <a:solidFill>
          <a:schemeClr val="bg1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200" kern="1200" dirty="0">
            <a:solidFill>
              <a:schemeClr val="tx2">
                <a:lumMod val="50000"/>
              </a:schemeClr>
            </a:solidFill>
          </a:endParaRPr>
        </a:p>
      </dsp:txBody>
      <dsp:txXfrm rot="-5400000">
        <a:off x="1" y="403355"/>
        <a:ext cx="802551" cy="343951"/>
      </dsp:txXfrm>
    </dsp:sp>
    <dsp:sp modelId="{BF254345-FE24-4209-8767-217B56BF0209}">
      <dsp:nvSpPr>
        <dsp:cNvPr id="0" name=""/>
        <dsp:cNvSpPr/>
      </dsp:nvSpPr>
      <dsp:spPr>
        <a:xfrm rot="5400000">
          <a:off x="4367761" y="-3539537"/>
          <a:ext cx="745226" cy="787564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solidFill>
                <a:schemeClr val="tx2">
                  <a:lumMod val="75000"/>
                </a:schemeClr>
              </a:solidFill>
            </a:rPr>
            <a:t>Федеральный закон «Об образовании в Российской Федерации» от 29 декабря 2012 г. № 273-ФЗ</a:t>
          </a:r>
        </a:p>
      </dsp:txBody>
      <dsp:txXfrm rot="-5400000">
        <a:off x="802552" y="62051"/>
        <a:ext cx="7839267" cy="672468"/>
      </dsp:txXfrm>
    </dsp:sp>
    <dsp:sp modelId="{09A447CE-127F-42E0-89FC-1F1D1B960F4C}">
      <dsp:nvSpPr>
        <dsp:cNvPr id="0" name=""/>
        <dsp:cNvSpPr/>
      </dsp:nvSpPr>
      <dsp:spPr>
        <a:xfrm rot="5400000">
          <a:off x="-171975" y="1204030"/>
          <a:ext cx="1146502" cy="802551"/>
        </a:xfrm>
        <a:prstGeom prst="chevron">
          <a:avLst/>
        </a:prstGeom>
        <a:solidFill>
          <a:schemeClr val="bg1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200" kern="1200" dirty="0">
            <a:solidFill>
              <a:schemeClr val="tx2">
                <a:lumMod val="50000"/>
              </a:schemeClr>
            </a:solidFill>
          </a:endParaRPr>
        </a:p>
      </dsp:txBody>
      <dsp:txXfrm rot="-5400000">
        <a:off x="1" y="1433331"/>
        <a:ext cx="802551" cy="343951"/>
      </dsp:txXfrm>
    </dsp:sp>
    <dsp:sp modelId="{D3AB9290-26BF-4D1E-A907-28EFE182D298}">
      <dsp:nvSpPr>
        <dsp:cNvPr id="0" name=""/>
        <dsp:cNvSpPr/>
      </dsp:nvSpPr>
      <dsp:spPr>
        <a:xfrm rot="5400000">
          <a:off x="4367761" y="-2511699"/>
          <a:ext cx="745226" cy="787564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solidFill>
                <a:schemeClr val="tx2">
                  <a:lumMod val="75000"/>
                </a:schemeClr>
              </a:solidFill>
            </a:rPr>
            <a:t>Федеральный государственный образовательный стандарт основного общего образования (утв. приказом Минпросвещения России от 31 мая 2021 г. № 287) (далее – ФГОС ООО)</a:t>
          </a:r>
        </a:p>
      </dsp:txBody>
      <dsp:txXfrm rot="-5400000">
        <a:off x="802552" y="1089889"/>
        <a:ext cx="7839267" cy="672468"/>
      </dsp:txXfrm>
    </dsp:sp>
    <dsp:sp modelId="{71FC84A8-A62F-4D4D-A010-9DB1B584C0C8}">
      <dsp:nvSpPr>
        <dsp:cNvPr id="0" name=""/>
        <dsp:cNvSpPr/>
      </dsp:nvSpPr>
      <dsp:spPr>
        <a:xfrm rot="5400000">
          <a:off x="-171975" y="2234007"/>
          <a:ext cx="1146502" cy="802551"/>
        </a:xfrm>
        <a:prstGeom prst="chevron">
          <a:avLst/>
        </a:prstGeom>
        <a:solidFill>
          <a:schemeClr val="bg1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200" kern="1200" dirty="0">
            <a:solidFill>
              <a:schemeClr val="tx2">
                <a:lumMod val="50000"/>
              </a:schemeClr>
            </a:solidFill>
          </a:endParaRPr>
        </a:p>
      </dsp:txBody>
      <dsp:txXfrm rot="-5400000">
        <a:off x="1" y="2463308"/>
        <a:ext cx="802551" cy="343951"/>
      </dsp:txXfrm>
    </dsp:sp>
    <dsp:sp modelId="{99175A71-42B1-4CA0-B13D-9E69C00C6895}">
      <dsp:nvSpPr>
        <dsp:cNvPr id="0" name=""/>
        <dsp:cNvSpPr/>
      </dsp:nvSpPr>
      <dsp:spPr>
        <a:xfrm rot="5400000">
          <a:off x="4367761" y="-1503178"/>
          <a:ext cx="745226" cy="787564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solidFill>
                <a:schemeClr val="tx2">
                  <a:lumMod val="75000"/>
                </a:schemeClr>
              </a:solidFill>
            </a:rPr>
            <a:t>Федеральный государственный образовательный стандарт среднего общего образования (утв. приказом Минобрнауки России от 17 мая 2012 г. № 413) (далее – ФГОС СОО)</a:t>
          </a:r>
        </a:p>
      </dsp:txBody>
      <dsp:txXfrm rot="-5400000">
        <a:off x="802552" y="2098410"/>
        <a:ext cx="7839267" cy="672468"/>
      </dsp:txXfrm>
    </dsp:sp>
    <dsp:sp modelId="{29C72C6C-4A39-4D23-8A78-2F863C7CD750}">
      <dsp:nvSpPr>
        <dsp:cNvPr id="0" name=""/>
        <dsp:cNvSpPr/>
      </dsp:nvSpPr>
      <dsp:spPr>
        <a:xfrm rot="5400000">
          <a:off x="-171975" y="3263983"/>
          <a:ext cx="1146502" cy="802551"/>
        </a:xfrm>
        <a:prstGeom prst="chevron">
          <a:avLst/>
        </a:prstGeom>
        <a:solidFill>
          <a:schemeClr val="bg1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200" kern="1200"/>
        </a:p>
      </dsp:txBody>
      <dsp:txXfrm rot="-5400000">
        <a:off x="1" y="3493284"/>
        <a:ext cx="802551" cy="343951"/>
      </dsp:txXfrm>
    </dsp:sp>
    <dsp:sp modelId="{143D20B3-CE3F-4AEE-82C0-E48F0C68B435}">
      <dsp:nvSpPr>
        <dsp:cNvPr id="0" name=""/>
        <dsp:cNvSpPr/>
      </dsp:nvSpPr>
      <dsp:spPr>
        <a:xfrm rot="5400000">
          <a:off x="4367761" y="-473201"/>
          <a:ext cx="745226" cy="787564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/>
            <a:t>Федеральная образовательная программа основного общего образования (утв. приказом Минпросвещения России от 18 мая 2023 г. № 370) (далее – ФОП ООО)</a:t>
          </a:r>
        </a:p>
      </dsp:txBody>
      <dsp:txXfrm rot="-5400000">
        <a:off x="802552" y="3128387"/>
        <a:ext cx="7839267" cy="672468"/>
      </dsp:txXfrm>
    </dsp:sp>
    <dsp:sp modelId="{56D7B6ED-C030-4C8E-9616-6DB29B1FAF03}">
      <dsp:nvSpPr>
        <dsp:cNvPr id="0" name=""/>
        <dsp:cNvSpPr/>
      </dsp:nvSpPr>
      <dsp:spPr>
        <a:xfrm rot="5400000">
          <a:off x="-171975" y="4293959"/>
          <a:ext cx="1146502" cy="802551"/>
        </a:xfrm>
        <a:prstGeom prst="chevron">
          <a:avLst/>
        </a:prstGeom>
        <a:solidFill>
          <a:schemeClr val="bg1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200" kern="1200"/>
        </a:p>
      </dsp:txBody>
      <dsp:txXfrm rot="-5400000">
        <a:off x="1" y="4523260"/>
        <a:ext cx="802551" cy="343951"/>
      </dsp:txXfrm>
    </dsp:sp>
    <dsp:sp modelId="{E9AC4885-004A-4546-8CFF-5B96B21B3FC2}">
      <dsp:nvSpPr>
        <dsp:cNvPr id="0" name=""/>
        <dsp:cNvSpPr/>
      </dsp:nvSpPr>
      <dsp:spPr>
        <a:xfrm rot="5400000">
          <a:off x="4367761" y="556774"/>
          <a:ext cx="745226" cy="787564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/>
            <a:t>Федеральная образовательная программа среднего общего образования (утв. приказом Минпросвещения России от 18 мая 2023 г. № 371) (далее – ФОП СОО)</a:t>
          </a:r>
        </a:p>
      </dsp:txBody>
      <dsp:txXfrm rot="-5400000">
        <a:off x="802552" y="4158363"/>
        <a:ext cx="7839267" cy="6724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3B9690-A3B3-4351-97F2-51EBCE3005A7}">
      <dsp:nvSpPr>
        <dsp:cNvPr id="0" name=""/>
        <dsp:cNvSpPr/>
      </dsp:nvSpPr>
      <dsp:spPr>
        <a:xfrm rot="10800000">
          <a:off x="1632199" y="0"/>
          <a:ext cx="7772097" cy="1449716"/>
        </a:xfrm>
        <a:prstGeom prst="homePlate">
          <a:avLst/>
        </a:prstGeom>
        <a:solidFill>
          <a:schemeClr val="bg1">
            <a:alpha val="7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9285" tIns="137160" rIns="256032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b="1" i="1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Необходимость технической подготовки</a:t>
          </a:r>
        </a:p>
      </dsp:txBody>
      <dsp:txXfrm rot="10800000">
        <a:off x="1994628" y="0"/>
        <a:ext cx="7409668" cy="1449716"/>
      </dsp:txXfrm>
    </dsp:sp>
    <dsp:sp modelId="{0E0EDC85-E1CD-413E-829A-15EFC17CD471}">
      <dsp:nvSpPr>
        <dsp:cNvPr id="0" name=""/>
        <dsp:cNvSpPr/>
      </dsp:nvSpPr>
      <dsp:spPr>
        <a:xfrm>
          <a:off x="643037" y="0"/>
          <a:ext cx="1449716" cy="1449716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3DFF23-292D-40C8-873B-220344028AB2}">
      <dsp:nvSpPr>
        <dsp:cNvPr id="0" name=""/>
        <dsp:cNvSpPr/>
      </dsp:nvSpPr>
      <dsp:spPr>
        <a:xfrm rot="10800000">
          <a:off x="1658542" y="1837745"/>
          <a:ext cx="7719347" cy="1449716"/>
        </a:xfrm>
        <a:prstGeom prst="homePlate">
          <a:avLst/>
        </a:prstGeom>
        <a:solidFill>
          <a:schemeClr val="bg1">
            <a:alpha val="7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9285" tIns="137160" rIns="256032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b="1" i="1" u="none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Проблемы с доступом</a:t>
          </a:r>
        </a:p>
      </dsp:txBody>
      <dsp:txXfrm rot="10800000">
        <a:off x="2020971" y="1837745"/>
        <a:ext cx="7356918" cy="1449716"/>
      </dsp:txXfrm>
    </dsp:sp>
    <dsp:sp modelId="{C65559B2-D60F-461B-992D-C13F1F326220}">
      <dsp:nvSpPr>
        <dsp:cNvPr id="0" name=""/>
        <dsp:cNvSpPr/>
      </dsp:nvSpPr>
      <dsp:spPr>
        <a:xfrm>
          <a:off x="658210" y="1837745"/>
          <a:ext cx="1449716" cy="1449716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AF0845-A0B8-467C-8491-E0CB2D1C0AB4}">
      <dsp:nvSpPr>
        <dsp:cNvPr id="0" name=""/>
        <dsp:cNvSpPr/>
      </dsp:nvSpPr>
      <dsp:spPr>
        <a:xfrm rot="10800000">
          <a:off x="1674041" y="3747322"/>
          <a:ext cx="7719347" cy="1449716"/>
        </a:xfrm>
        <a:prstGeom prst="homePlate">
          <a:avLst/>
        </a:prstGeom>
        <a:solidFill>
          <a:schemeClr val="bg1">
            <a:alpha val="7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9285" tIns="137160" rIns="256032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b="1" i="1" u="none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Этика и безопасность</a:t>
          </a:r>
          <a:endParaRPr lang="ru-RU" sz="3600" b="1" u="none" kern="1200" dirty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036470" y="3747322"/>
        <a:ext cx="7356918" cy="1449716"/>
      </dsp:txXfrm>
    </dsp:sp>
    <dsp:sp modelId="{4A1C409A-DEEA-49C3-8AB1-316F4D00F6E5}">
      <dsp:nvSpPr>
        <dsp:cNvPr id="0" name=""/>
        <dsp:cNvSpPr/>
      </dsp:nvSpPr>
      <dsp:spPr>
        <a:xfrm>
          <a:off x="632739" y="3747322"/>
          <a:ext cx="1449716" cy="1449716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#1">
  <dgm:title val=""/>
  <dgm:desc val=""/>
  <dgm:catLst>
    <dgm:cat type="3D" pri="11400"/>
  </dgm:catLst>
  <dgm:scene3d>
    <a:camera prst="orthographicFront"/>
    <a:lightRig rig="threePt" dir="t"/>
  </dgm:scene3d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94A7F-AC47-4D9C-8514-F48D3D484709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1638-3515-4A40-B9A7-EC5E5F1930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94A7F-AC47-4D9C-8514-F48D3D484709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1638-3515-4A40-B9A7-EC5E5F1930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94A7F-AC47-4D9C-8514-F48D3D484709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1638-3515-4A40-B9A7-EC5E5F1930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94A7F-AC47-4D9C-8514-F48D3D484709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1638-3515-4A40-B9A7-EC5E5F1930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94A7F-AC47-4D9C-8514-F48D3D484709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1638-3515-4A40-B9A7-EC5E5F1930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94A7F-AC47-4D9C-8514-F48D3D484709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1638-3515-4A40-B9A7-EC5E5F1930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94A7F-AC47-4D9C-8514-F48D3D484709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1638-3515-4A40-B9A7-EC5E5F1930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94A7F-AC47-4D9C-8514-F48D3D484709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1638-3515-4A40-B9A7-EC5E5F1930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94A7F-AC47-4D9C-8514-F48D3D484709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1638-3515-4A40-B9A7-EC5E5F1930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94A7F-AC47-4D9C-8514-F48D3D484709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1638-3515-4A40-B9A7-EC5E5F1930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94A7F-AC47-4D9C-8514-F48D3D484709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1638-3515-4A40-B9A7-EC5E5F1930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8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94A7F-AC47-4D9C-8514-F48D3D484709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581638-3515-4A40-B9A7-EC5E5F19309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hyperlink" Target="https://edsoo.ru/normativnye-dokumenty/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edsoo.ru/normativnye-dokumenty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844824"/>
            <a:ext cx="7772400" cy="2870791"/>
          </a:xfrm>
        </p:spPr>
        <p:txBody>
          <a:bodyPr>
            <a:noAutofit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"</a:t>
            </a: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Возможности </a:t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использования нейросети в преподавании английского языка в условиях реализации обновленных ФГОС"</a:t>
            </a:r>
            <a:endParaRPr lang="ru-RU" sz="36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 Premr Pro Smbd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86050" y="6000768"/>
            <a:ext cx="3286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2024 год</a:t>
            </a:r>
          </a:p>
        </p:txBody>
      </p:sp>
      <p:sp>
        <p:nvSpPr>
          <p:cNvPr id="6" name="Пятиугольник 5">
            <a:hlinkClick r:id="rId2" action="ppaction://hlinksldjump"/>
          </p:cNvPr>
          <p:cNvSpPr/>
          <p:nvPr/>
        </p:nvSpPr>
        <p:spPr>
          <a:xfrm>
            <a:off x="5729828" y="4839111"/>
            <a:ext cx="3286148" cy="1161657"/>
          </a:xfrm>
          <a:prstGeom prst="homePlate">
            <a:avLst>
              <a:gd name="adj" fmla="val 21687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английского языка: Н.С. Маркина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600DEB-D24B-4A9D-BF92-ACE7F9717A64}"/>
              </a:ext>
            </a:extLst>
          </p:cNvPr>
          <p:cNvSpPr txBox="1"/>
          <p:nvPr/>
        </p:nvSpPr>
        <p:spPr>
          <a:xfrm>
            <a:off x="1043608" y="174698"/>
            <a:ext cx="74168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общеобразовательное учреждение</a:t>
            </a:r>
          </a:p>
          <a:p>
            <a:pPr algn="ctr"/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Досчатинская средняя школа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типовой процесс 3"/>
          <p:cNvSpPr/>
          <p:nvPr/>
        </p:nvSpPr>
        <p:spPr>
          <a:xfrm>
            <a:off x="107504" y="285728"/>
            <a:ext cx="8822214" cy="1112962"/>
          </a:xfrm>
          <a:prstGeom prst="flowChartPredefinedProcess">
            <a:avLst/>
          </a:prstGeom>
          <a:solidFill>
            <a:schemeClr val="bg1">
              <a:alpha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331355" y="304756"/>
            <a:ext cx="65527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Использовании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нейросетевых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технологий в обучении английскому языку</a:t>
            </a:r>
            <a:endParaRPr lang="ru-RU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9592" y="2204864"/>
            <a:ext cx="6643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Text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5F7E1D-D3A3-43A8-8A47-DA170B1F1D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" t="9993" r="780" b="15668"/>
          <a:stretch/>
        </p:blipFill>
        <p:spPr>
          <a:xfrm>
            <a:off x="114350" y="1585786"/>
            <a:ext cx="8815368" cy="498648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типовой процесс 3"/>
          <p:cNvSpPr/>
          <p:nvPr/>
        </p:nvSpPr>
        <p:spPr>
          <a:xfrm>
            <a:off x="232901" y="190434"/>
            <a:ext cx="8678198" cy="1200328"/>
          </a:xfrm>
          <a:prstGeom prst="flowChartPredefinedProcess">
            <a:avLst/>
          </a:prstGeom>
          <a:solidFill>
            <a:schemeClr val="bg1">
              <a:alpha val="6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0" y="158842"/>
            <a:ext cx="6432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преподавания учебного предмета «Иностранный язык» </a:t>
            </a:r>
          </a:p>
          <a:p>
            <a:pPr algn="ctr"/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2024 / 2025 учебном году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266893991"/>
              </p:ext>
            </p:extLst>
          </p:nvPr>
        </p:nvGraphicFramePr>
        <p:xfrm>
          <a:off x="232901" y="1428592"/>
          <a:ext cx="8678198" cy="52705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EB888D0F-F092-4A3B-B29F-04A1FC222072}"/>
              </a:ext>
            </a:extLst>
          </p:cNvPr>
          <p:cNvSpPr txBox="1"/>
          <p:nvPr/>
        </p:nvSpPr>
        <p:spPr>
          <a:xfrm>
            <a:off x="2454188" y="62982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https://edsoo.ru/normativnye-dokumenty/</a:t>
            </a:r>
            <a:r>
              <a:rPr lang="ru-RU" b="1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типовой процесс 4"/>
          <p:cNvSpPr/>
          <p:nvPr/>
        </p:nvSpPr>
        <p:spPr>
          <a:xfrm>
            <a:off x="500034" y="285728"/>
            <a:ext cx="8215370" cy="857256"/>
          </a:xfrm>
          <a:prstGeom prst="flowChartPredefinedProcess">
            <a:avLst/>
          </a:prstGeom>
          <a:solidFill>
            <a:schemeClr val="bg1">
              <a:alpha val="6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428860" y="357166"/>
            <a:ext cx="5239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нейросети?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C58B95E-CF0B-4651-B41B-C74D2B9F6A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4450"/>
            <a:ext cx="9144000" cy="63735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Лента лицом вниз 3"/>
          <p:cNvSpPr/>
          <p:nvPr/>
        </p:nvSpPr>
        <p:spPr>
          <a:xfrm>
            <a:off x="179512" y="191136"/>
            <a:ext cx="8784976" cy="1166162"/>
          </a:xfrm>
          <a:prstGeom prst="ribbon">
            <a:avLst>
              <a:gd name="adj1" fmla="val 16667"/>
              <a:gd name="adj2" fmla="val 68909"/>
            </a:avLst>
          </a:prstGeom>
          <a:solidFill>
            <a:schemeClr val="bg1">
              <a:alpha val="7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672014" y="247043"/>
            <a:ext cx="59718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нейросетей в обучении английскому языку </a:t>
            </a:r>
          </a:p>
        </p:txBody>
      </p:sp>
      <p:sp>
        <p:nvSpPr>
          <p:cNvPr id="9" name="Нашивка 8">
            <a:hlinkClick r:id="rId2" action="ppaction://hlinksldjump"/>
          </p:cNvPr>
          <p:cNvSpPr/>
          <p:nvPr/>
        </p:nvSpPr>
        <p:spPr>
          <a:xfrm>
            <a:off x="626380" y="5515002"/>
            <a:ext cx="8338108" cy="1200329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32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Анализ и рекомендации </a:t>
            </a:r>
            <a:endParaRPr lang="ru-RU" sz="3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Нашивка 8">
            <a:hlinkClick r:id="rId2" action="ppaction://hlinksldjump"/>
            <a:extLst>
              <a:ext uri="{FF2B5EF4-FFF2-40B4-BE49-F238E27FC236}">
                <a16:creationId xmlns:a16="http://schemas.microsoft.com/office/drawing/2014/main" id="{BF17ACAB-7496-4404-9E72-22929E83002D}"/>
              </a:ext>
            </a:extLst>
          </p:cNvPr>
          <p:cNvSpPr/>
          <p:nvPr/>
        </p:nvSpPr>
        <p:spPr>
          <a:xfrm>
            <a:off x="595548" y="4144485"/>
            <a:ext cx="8368940" cy="1200329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Создание интерактивных систем</a:t>
            </a:r>
          </a:p>
        </p:txBody>
      </p:sp>
      <p:sp>
        <p:nvSpPr>
          <p:cNvPr id="24" name="Нашивка 8">
            <a:hlinkClick r:id="rId2" action="ppaction://hlinksldjump"/>
            <a:extLst>
              <a:ext uri="{FF2B5EF4-FFF2-40B4-BE49-F238E27FC236}">
                <a16:creationId xmlns:a16="http://schemas.microsoft.com/office/drawing/2014/main" id="{286C029B-0D6C-4E3B-9AFB-1550724C1738}"/>
              </a:ext>
            </a:extLst>
          </p:cNvPr>
          <p:cNvSpPr/>
          <p:nvPr/>
        </p:nvSpPr>
        <p:spPr>
          <a:xfrm>
            <a:off x="595548" y="2828835"/>
            <a:ext cx="8368940" cy="1200329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Автоматизированная проверка работ</a:t>
            </a:r>
          </a:p>
        </p:txBody>
      </p:sp>
      <p:sp>
        <p:nvSpPr>
          <p:cNvPr id="25" name="Нашивка 8">
            <a:hlinkClick r:id="rId2" action="ppaction://hlinksldjump"/>
            <a:extLst>
              <a:ext uri="{FF2B5EF4-FFF2-40B4-BE49-F238E27FC236}">
                <a16:creationId xmlns:a16="http://schemas.microsoft.com/office/drawing/2014/main" id="{3CD21118-D3FD-4C91-834E-CC89FCD9A3C1}"/>
              </a:ext>
            </a:extLst>
          </p:cNvPr>
          <p:cNvSpPr/>
          <p:nvPr/>
        </p:nvSpPr>
        <p:spPr>
          <a:xfrm>
            <a:off x="626380" y="1507270"/>
            <a:ext cx="8338108" cy="1200329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Персонализированное обучение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ture background">
            <a:extLst>
              <a:ext uri="{FF2B5EF4-FFF2-40B4-BE49-F238E27FC236}">
                <a16:creationId xmlns:a16="http://schemas.microsoft.com/office/drawing/2014/main" id="{4D71D373-7D63-4F4F-B317-75659BE1A4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261" y="116632"/>
            <a:ext cx="4355976" cy="193242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78E870C-960A-41D6-B86A-46D767F5DCBC}"/>
              </a:ext>
            </a:extLst>
          </p:cNvPr>
          <p:cNvSpPr txBox="1"/>
          <p:nvPr/>
        </p:nvSpPr>
        <p:spPr>
          <a:xfrm>
            <a:off x="359532" y="2217053"/>
            <a:ext cx="8424936" cy="4524315"/>
          </a:xfrm>
          <a:prstGeom prst="rect">
            <a:avLst/>
          </a:prstGeom>
          <a:solidFill>
            <a:schemeClr val="bg1">
              <a:alpha val="64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Grammarly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— это онлайн-инструмент, который использует ИИ для проверки и улучшения текстов. Он анализирует текст на наличие грамматических ошибок, орфографических ошибок, неправильного использования слов, проблем со стилем и структурой предложений.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Grammarly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доступен в виде расширения для браузеров, отдельного приложения и плагина для Microsoft Word и Google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Docs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47759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12F5C66D-AFCA-4CE3-B572-E8C225A66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6120680" cy="13620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44FD5F9-5F54-4DA6-B74A-803BBB27B3B7}"/>
              </a:ext>
            </a:extLst>
          </p:cNvPr>
          <p:cNvSpPr txBox="1"/>
          <p:nvPr/>
        </p:nvSpPr>
        <p:spPr>
          <a:xfrm>
            <a:off x="395536" y="1772816"/>
            <a:ext cx="835292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Reverso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— веб-сайт, специализирующийся на автоматизированном переводе и помощи в изучении языка. Сайт предлагает онлайн-словари, перевод в контексте, проверку орфографии, поиск синонимов и средства грамматического спряжения.</a:t>
            </a:r>
          </a:p>
        </p:txBody>
      </p:sp>
    </p:spTree>
    <p:extLst>
      <p:ext uri="{BB962C8B-B14F-4D97-AF65-F5344CB8AC3E}">
        <p14:creationId xmlns:p14="http://schemas.microsoft.com/office/powerpoint/2010/main" val="2697954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типовой процесс 5"/>
          <p:cNvSpPr/>
          <p:nvPr/>
        </p:nvSpPr>
        <p:spPr>
          <a:xfrm>
            <a:off x="500034" y="285728"/>
            <a:ext cx="8215370" cy="857256"/>
          </a:xfrm>
          <a:prstGeom prst="flowChartPredefinedProcess">
            <a:avLst/>
          </a:prstGeom>
          <a:solidFill>
            <a:schemeClr val="bg1">
              <a:alpha val="6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547664" y="285728"/>
            <a:ext cx="6624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и вызовы</a:t>
            </a: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091200651"/>
              </p:ext>
            </p:extLst>
          </p:nvPr>
        </p:nvGraphicFramePr>
        <p:xfrm>
          <a:off x="-658216" y="1375232"/>
          <a:ext cx="9793088" cy="5214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2327AF-BDDB-402A-A317-74DB68DB4E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1" r="37400" b="6602"/>
          <a:stretch/>
        </p:blipFill>
        <p:spPr>
          <a:xfrm>
            <a:off x="159822" y="229032"/>
            <a:ext cx="8824356" cy="63999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401250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6B2DBB3-14C7-4718-A0DA-BEB0370F14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0800" b="31800"/>
          <a:stretch/>
        </p:blipFill>
        <p:spPr>
          <a:xfrm>
            <a:off x="179511" y="188640"/>
            <a:ext cx="8809463" cy="64807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86838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age003_1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9" y="642918"/>
            <a:ext cx="8885342" cy="557216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типовой процесс 3"/>
          <p:cNvSpPr/>
          <p:nvPr/>
        </p:nvSpPr>
        <p:spPr>
          <a:xfrm>
            <a:off x="500034" y="285728"/>
            <a:ext cx="8215370" cy="857256"/>
          </a:xfrm>
          <a:prstGeom prst="flowChartPredefinedProcess">
            <a:avLst/>
          </a:prstGeom>
          <a:solidFill>
            <a:schemeClr val="bg1">
              <a:alpha val="6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857488" y="428604"/>
            <a:ext cx="3571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  <a:endParaRPr lang="ru-RU" sz="36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нутый угол 5"/>
          <p:cNvSpPr/>
          <p:nvPr/>
        </p:nvSpPr>
        <p:spPr>
          <a:xfrm>
            <a:off x="500034" y="1285860"/>
            <a:ext cx="8215370" cy="5286412"/>
          </a:xfrm>
          <a:prstGeom prst="foldedCorner">
            <a:avLst/>
          </a:prstGeom>
          <a:solidFill>
            <a:schemeClr val="bg1">
              <a:alpha val="20000"/>
            </a:schemeClr>
          </a:solidFill>
          <a:ln w="603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7224" y="1571612"/>
            <a:ext cx="70723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https://edsoo.ru/normativnye-dokumenty/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327</Words>
  <Application>Microsoft Office PowerPoint</Application>
  <PresentationFormat>Экран (4:3)</PresentationFormat>
  <Paragraphs>29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Garamond Premr Pro Smbd</vt:lpstr>
      <vt:lpstr>Times New Roman</vt:lpstr>
      <vt:lpstr>Wingdings</vt:lpstr>
      <vt:lpstr>Тема Office</vt:lpstr>
      <vt:lpstr>"Возможности  использования нейросети в преподавании английского языка в условиях реализации обновленных ФГОС"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NickOn</dc:creator>
  <cp:lastModifiedBy>Наталья Маркина</cp:lastModifiedBy>
  <cp:revision>20</cp:revision>
  <dcterms:created xsi:type="dcterms:W3CDTF">2017-05-10T08:44:00Z</dcterms:created>
  <dcterms:modified xsi:type="dcterms:W3CDTF">2024-11-08T02:15:14Z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F7B18BA24A4F46DCB7FFE09696484DA7_13</vt:lpwstr>
  </property>
  <property fmtid="{D5CDD505-2E9C-101B-9397-08002B2CF9AE}" pid="3" name="KSOProductBuildVer">
    <vt:lpwstr>1049-12.2.0.18607</vt:lpwstr>
  </property>
</Properties>
</file>